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 id="309" r:id="rId48"/>
    <p:sldId id="310" r:id="rId49"/>
    <p:sldId id="3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smtClean="0"/>
              <a:t> דרך </a:t>
            </a:r>
            <a:r>
              <a:rPr lang="he-IL" dirty="0" smtClean="0"/>
              <a:t>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3904</TotalTime>
  <Words>5545</Words>
  <Application>Microsoft Macintosh PowerPoint</Application>
  <PresentationFormat>Widescreen</PresentationFormat>
  <Paragraphs>334</Paragraphs>
  <Slides>49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207</cp:revision>
  <dcterms:created xsi:type="dcterms:W3CDTF">2021-05-07T00:22:26Z</dcterms:created>
  <dcterms:modified xsi:type="dcterms:W3CDTF">2021-05-24T03:36:45Z</dcterms:modified>
</cp:coreProperties>
</file>